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36"/>
  </p:notesMasterIdLst>
  <p:sldIdLst>
    <p:sldId id="256" r:id="rId2"/>
    <p:sldId id="362" r:id="rId3"/>
    <p:sldId id="363" r:id="rId4"/>
    <p:sldId id="347" r:id="rId5"/>
    <p:sldId id="296" r:id="rId6"/>
    <p:sldId id="297" r:id="rId7"/>
    <p:sldId id="348" r:id="rId8"/>
    <p:sldId id="258" r:id="rId9"/>
    <p:sldId id="364" r:id="rId10"/>
    <p:sldId id="349" r:id="rId11"/>
    <p:sldId id="350" r:id="rId12"/>
    <p:sldId id="257" r:id="rId13"/>
    <p:sldId id="365" r:id="rId14"/>
    <p:sldId id="366" r:id="rId15"/>
    <p:sldId id="351" r:id="rId16"/>
    <p:sldId id="352" r:id="rId17"/>
    <p:sldId id="353" r:id="rId18"/>
    <p:sldId id="303" r:id="rId19"/>
    <p:sldId id="262" r:id="rId20"/>
    <p:sldId id="368" r:id="rId21"/>
    <p:sldId id="369" r:id="rId22"/>
    <p:sldId id="263" r:id="rId23"/>
    <p:sldId id="367" r:id="rId24"/>
    <p:sldId id="354" r:id="rId25"/>
    <p:sldId id="360" r:id="rId26"/>
    <p:sldId id="361" r:id="rId27"/>
    <p:sldId id="370" r:id="rId28"/>
    <p:sldId id="356" r:id="rId29"/>
    <p:sldId id="264" r:id="rId30"/>
    <p:sldId id="265" r:id="rId31"/>
    <p:sldId id="309" r:id="rId32"/>
    <p:sldId id="310" r:id="rId33"/>
    <p:sldId id="311" r:id="rId34"/>
    <p:sldId id="31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5A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6FAB8C-DF11-29DC-4ED0-6339EAE51FDB}" v="3" dt="2025-01-09T08:53:07.197"/>
    <p1510:client id="{B5DEEB41-4352-481B-BB91-B2DE4DE23A30}" v="16" dt="2025-01-08T13:52:49.111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94"/>
  </p:normalViewPr>
  <p:slideViewPr>
    <p:cSldViewPr snapToGrid="0" snapToObjects="1">
      <p:cViewPr>
        <p:scale>
          <a:sx n="100" d="100"/>
          <a:sy n="100" d="100"/>
        </p:scale>
        <p:origin x="83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Smith" userId="S::srichardson@liaisonfs.com::8644a371-6ad1-4f19-b5b8-fabb16c2dbd8" providerId="AD" clId="Web-{A26FAB8C-DF11-29DC-4ED0-6339EAE51FDB}"/>
    <pc:docChg chg="addSld modSld">
      <pc:chgData name="Sophie Smith" userId="S::srichardson@liaisonfs.com::8644a371-6ad1-4f19-b5b8-fabb16c2dbd8" providerId="AD" clId="Web-{A26FAB8C-DF11-29DC-4ED0-6339EAE51FDB}" dt="2025-01-09T08:53:07.197" v="2"/>
      <pc:docMkLst>
        <pc:docMk/>
      </pc:docMkLst>
      <pc:sldChg chg="addSp delSp modSp new">
        <pc:chgData name="Sophie Smith" userId="S::srichardson@liaisonfs.com::8644a371-6ad1-4f19-b5b8-fabb16c2dbd8" providerId="AD" clId="Web-{A26FAB8C-DF11-29DC-4ED0-6339EAE51FDB}" dt="2025-01-09T08:53:07.197" v="2"/>
        <pc:sldMkLst>
          <pc:docMk/>
          <pc:sldMk cId="4096541045" sldId="370"/>
        </pc:sldMkLst>
        <pc:graphicFrameChg chg="add del mod">
          <ac:chgData name="Sophie Smith" userId="S::srichardson@liaisonfs.com::8644a371-6ad1-4f19-b5b8-fabb16c2dbd8" providerId="AD" clId="Web-{A26FAB8C-DF11-29DC-4ED0-6339EAE51FDB}" dt="2025-01-09T08:53:07.197" v="2"/>
          <ac:graphicFrameMkLst>
            <pc:docMk/>
            <pc:sldMk cId="4096541045" sldId="370"/>
            <ac:graphicFrameMk id="5" creationId="{0E1904B5-1D7B-C4CB-B03C-A012CF2EB1A2}"/>
          </ac:graphicFrameMkLst>
        </pc:graphicFrameChg>
      </pc:sldChg>
    </pc:docChg>
  </pc:docChgLst>
  <pc:docChgLst>
    <pc:chgData name="Declan Rogers" userId="fe86ac23-6d47-4b93-90f2-b472fbe739ef" providerId="ADAL" clId="{B5DEEB41-4352-481B-BB91-B2DE4DE23A30}"/>
    <pc:docChg chg="undo custSel addSld modSld modMainMaster">
      <pc:chgData name="Declan Rogers" userId="fe86ac23-6d47-4b93-90f2-b472fbe739ef" providerId="ADAL" clId="{B5DEEB41-4352-481B-BB91-B2DE4DE23A30}" dt="2025-01-08T13:54:39.799" v="152" actId="680"/>
      <pc:docMkLst>
        <pc:docMk/>
      </pc:docMkLst>
      <pc:sldChg chg="addSp delSp modSp mod">
        <pc:chgData name="Declan Rogers" userId="fe86ac23-6d47-4b93-90f2-b472fbe739ef" providerId="ADAL" clId="{B5DEEB41-4352-481B-BB91-B2DE4DE23A30}" dt="2025-01-08T12:30:49.896" v="3" actId="478"/>
        <pc:sldMkLst>
          <pc:docMk/>
          <pc:sldMk cId="916772022" sldId="262"/>
        </pc:sldMkLst>
        <pc:graphicFrameChg chg="add del mod">
          <ac:chgData name="Declan Rogers" userId="fe86ac23-6d47-4b93-90f2-b472fbe739ef" providerId="ADAL" clId="{B5DEEB41-4352-481B-BB91-B2DE4DE23A30}" dt="2025-01-08T12:30:49.896" v="3" actId="478"/>
          <ac:graphicFrameMkLst>
            <pc:docMk/>
            <pc:sldMk cId="916772022" sldId="262"/>
            <ac:graphicFrameMk id="8" creationId="{FD859897-3F8E-730D-E43C-5CE1180CA584}"/>
          </ac:graphicFrameMkLst>
        </pc:graphicFrameChg>
      </pc:sldChg>
      <pc:sldChg chg="new">
        <pc:chgData name="Declan Rogers" userId="fe86ac23-6d47-4b93-90f2-b472fbe739ef" providerId="ADAL" clId="{B5DEEB41-4352-481B-BB91-B2DE4DE23A30}" dt="2025-01-08T13:53:26.565" v="143" actId="680"/>
        <pc:sldMkLst>
          <pc:docMk/>
          <pc:sldMk cId="1407590266" sldId="362"/>
        </pc:sldMkLst>
      </pc:sldChg>
      <pc:sldChg chg="new">
        <pc:chgData name="Declan Rogers" userId="fe86ac23-6d47-4b93-90f2-b472fbe739ef" providerId="ADAL" clId="{B5DEEB41-4352-481B-BB91-B2DE4DE23A30}" dt="2025-01-08T13:53:29.938" v="144" actId="680"/>
        <pc:sldMkLst>
          <pc:docMk/>
          <pc:sldMk cId="1443708227" sldId="363"/>
        </pc:sldMkLst>
      </pc:sldChg>
      <pc:sldChg chg="modSp new mod">
        <pc:chgData name="Declan Rogers" userId="fe86ac23-6d47-4b93-90f2-b472fbe739ef" providerId="ADAL" clId="{B5DEEB41-4352-481B-BB91-B2DE4DE23A30}" dt="2025-01-08T13:53:45.208" v="147"/>
        <pc:sldMkLst>
          <pc:docMk/>
          <pc:sldMk cId="2251116673" sldId="364"/>
        </pc:sldMkLst>
        <pc:spChg chg="mod">
          <ac:chgData name="Declan Rogers" userId="fe86ac23-6d47-4b93-90f2-b472fbe739ef" providerId="ADAL" clId="{B5DEEB41-4352-481B-BB91-B2DE4DE23A30}" dt="2025-01-08T13:53:41.462" v="146"/>
          <ac:spMkLst>
            <pc:docMk/>
            <pc:sldMk cId="2251116673" sldId="364"/>
            <ac:spMk id="2" creationId="{08883D65-71A4-1B8E-A940-99944F649FC9}"/>
          </ac:spMkLst>
        </pc:spChg>
        <pc:spChg chg="mod">
          <ac:chgData name="Declan Rogers" userId="fe86ac23-6d47-4b93-90f2-b472fbe739ef" providerId="ADAL" clId="{B5DEEB41-4352-481B-BB91-B2DE4DE23A30}" dt="2025-01-08T13:53:45.208" v="147"/>
          <ac:spMkLst>
            <pc:docMk/>
            <pc:sldMk cId="2251116673" sldId="364"/>
            <ac:spMk id="3" creationId="{1BE878C5-6FE0-20CE-2628-0EDABE52608A}"/>
          </ac:spMkLst>
        </pc:spChg>
      </pc:sldChg>
      <pc:sldChg chg="new">
        <pc:chgData name="Declan Rogers" userId="fe86ac23-6d47-4b93-90f2-b472fbe739ef" providerId="ADAL" clId="{B5DEEB41-4352-481B-BB91-B2DE4DE23A30}" dt="2025-01-08T13:54:02.223" v="148" actId="680"/>
        <pc:sldMkLst>
          <pc:docMk/>
          <pc:sldMk cId="971806427" sldId="365"/>
        </pc:sldMkLst>
      </pc:sldChg>
      <pc:sldChg chg="new">
        <pc:chgData name="Declan Rogers" userId="fe86ac23-6d47-4b93-90f2-b472fbe739ef" providerId="ADAL" clId="{B5DEEB41-4352-481B-BB91-B2DE4DE23A30}" dt="2025-01-08T13:54:08.494" v="149" actId="680"/>
        <pc:sldMkLst>
          <pc:docMk/>
          <pc:sldMk cId="1531683470" sldId="366"/>
        </pc:sldMkLst>
      </pc:sldChg>
      <pc:sldChg chg="new">
        <pc:chgData name="Declan Rogers" userId="fe86ac23-6d47-4b93-90f2-b472fbe739ef" providerId="ADAL" clId="{B5DEEB41-4352-481B-BB91-B2DE4DE23A30}" dt="2025-01-08T13:54:16.599" v="150" actId="680"/>
        <pc:sldMkLst>
          <pc:docMk/>
          <pc:sldMk cId="2291244453" sldId="367"/>
        </pc:sldMkLst>
      </pc:sldChg>
      <pc:sldChg chg="new">
        <pc:chgData name="Declan Rogers" userId="fe86ac23-6d47-4b93-90f2-b472fbe739ef" providerId="ADAL" clId="{B5DEEB41-4352-481B-BB91-B2DE4DE23A30}" dt="2025-01-08T13:54:36.680" v="151" actId="680"/>
        <pc:sldMkLst>
          <pc:docMk/>
          <pc:sldMk cId="1597544925" sldId="368"/>
        </pc:sldMkLst>
      </pc:sldChg>
      <pc:sldChg chg="new">
        <pc:chgData name="Declan Rogers" userId="fe86ac23-6d47-4b93-90f2-b472fbe739ef" providerId="ADAL" clId="{B5DEEB41-4352-481B-BB91-B2DE4DE23A30}" dt="2025-01-08T13:54:39.799" v="152" actId="680"/>
        <pc:sldMkLst>
          <pc:docMk/>
          <pc:sldMk cId="467741653" sldId="369"/>
        </pc:sldMkLst>
      </pc:sldChg>
      <pc:sldMasterChg chg="addSldLayout modSldLayout sldLayoutOrd">
        <pc:chgData name="Declan Rogers" userId="fe86ac23-6d47-4b93-90f2-b472fbe739ef" providerId="ADAL" clId="{B5DEEB41-4352-481B-BB91-B2DE4DE23A30}" dt="2025-01-08T13:53:16.530" v="142" actId="732"/>
        <pc:sldMasterMkLst>
          <pc:docMk/>
          <pc:sldMasterMk cId="406577905" sldId="2147483721"/>
        </pc:sldMasterMkLst>
        <pc:sldLayoutChg chg="addSp delSp modSp mod">
          <pc:chgData name="Declan Rogers" userId="fe86ac23-6d47-4b93-90f2-b472fbe739ef" providerId="ADAL" clId="{B5DEEB41-4352-481B-BB91-B2DE4DE23A30}" dt="2025-01-08T13:45:08.305" v="96" actId="1036"/>
          <pc:sldLayoutMkLst>
            <pc:docMk/>
            <pc:sldMasterMk cId="406577905" sldId="2147483721"/>
            <pc:sldLayoutMk cId="590902335" sldId="2147483730"/>
          </pc:sldLayoutMkLst>
          <pc:picChg chg="add del mod">
            <ac:chgData name="Declan Rogers" userId="fe86ac23-6d47-4b93-90f2-b472fbe739ef" providerId="ADAL" clId="{B5DEEB41-4352-481B-BB91-B2DE4DE23A30}" dt="2025-01-08T13:44:09.750" v="73" actId="478"/>
            <ac:picMkLst>
              <pc:docMk/>
              <pc:sldMasterMk cId="406577905" sldId="2147483721"/>
              <pc:sldLayoutMk cId="590902335" sldId="2147483730"/>
              <ac:picMk id="6" creationId="{B9E493D5-7C21-74F3-C3B6-17BDEB57541F}"/>
            </ac:picMkLst>
          </pc:picChg>
          <pc:picChg chg="del">
            <ac:chgData name="Declan Rogers" userId="fe86ac23-6d47-4b93-90f2-b472fbe739ef" providerId="ADAL" clId="{B5DEEB41-4352-481B-BB91-B2DE4DE23A30}" dt="2025-01-08T13:44:47.239" v="81" actId="478"/>
            <ac:picMkLst>
              <pc:docMk/>
              <pc:sldMasterMk cId="406577905" sldId="2147483721"/>
              <pc:sldLayoutMk cId="590902335" sldId="2147483730"/>
              <ac:picMk id="7" creationId="{BD8C7E40-3FB1-23D9-3DA6-67379E8FAED9}"/>
            </ac:picMkLst>
          </pc:picChg>
          <pc:picChg chg="add mod ord modCrop">
            <ac:chgData name="Declan Rogers" userId="fe86ac23-6d47-4b93-90f2-b472fbe739ef" providerId="ADAL" clId="{B5DEEB41-4352-481B-BB91-B2DE4DE23A30}" dt="2025-01-08T13:45:08.305" v="96" actId="1036"/>
            <ac:picMkLst>
              <pc:docMk/>
              <pc:sldMasterMk cId="406577905" sldId="2147483721"/>
              <pc:sldLayoutMk cId="590902335" sldId="2147483730"/>
              <ac:picMk id="9" creationId="{988FA6DA-BC16-CD53-3B7A-7AB0F8C6E380}"/>
            </ac:picMkLst>
          </pc:picChg>
        </pc:sldLayoutChg>
        <pc:sldLayoutChg chg="addSp delSp modSp mod">
          <pc:chgData name="Declan Rogers" userId="fe86ac23-6d47-4b93-90f2-b472fbe739ef" providerId="ADAL" clId="{B5DEEB41-4352-481B-BB91-B2DE4DE23A30}" dt="2025-01-08T13:53:16.530" v="142" actId="732"/>
          <pc:sldLayoutMkLst>
            <pc:docMk/>
            <pc:sldMasterMk cId="406577905" sldId="2147483721"/>
            <pc:sldLayoutMk cId="2628644730" sldId="2147483731"/>
          </pc:sldLayoutMkLst>
          <pc:picChg chg="del">
            <ac:chgData name="Declan Rogers" userId="fe86ac23-6d47-4b93-90f2-b472fbe739ef" providerId="ADAL" clId="{B5DEEB41-4352-481B-BB91-B2DE4DE23A30}" dt="2025-01-08T13:51:12.542" v="117" actId="478"/>
            <ac:picMkLst>
              <pc:docMk/>
              <pc:sldMasterMk cId="406577905" sldId="2147483721"/>
              <pc:sldLayoutMk cId="2628644730" sldId="2147483731"/>
              <ac:picMk id="3" creationId="{4A6A35A4-5A9C-FCF8-7474-B02BD63E5BB1}"/>
            </ac:picMkLst>
          </pc:picChg>
          <pc:picChg chg="add del mod">
            <ac:chgData name="Declan Rogers" userId="fe86ac23-6d47-4b93-90f2-b472fbe739ef" providerId="ADAL" clId="{B5DEEB41-4352-481B-BB91-B2DE4DE23A30}" dt="2025-01-08T13:50:51.279" v="104" actId="478"/>
            <ac:picMkLst>
              <pc:docMk/>
              <pc:sldMasterMk cId="406577905" sldId="2147483721"/>
              <pc:sldLayoutMk cId="2628644730" sldId="2147483731"/>
              <ac:picMk id="7" creationId="{619C9ADC-1F7E-5958-8EFA-1485D151EA72}"/>
            </ac:picMkLst>
          </pc:picChg>
          <pc:picChg chg="add mod ord modCrop">
            <ac:chgData name="Declan Rogers" userId="fe86ac23-6d47-4b93-90f2-b472fbe739ef" providerId="ADAL" clId="{B5DEEB41-4352-481B-BB91-B2DE4DE23A30}" dt="2025-01-08T13:53:16.530" v="142" actId="732"/>
            <ac:picMkLst>
              <pc:docMk/>
              <pc:sldMasterMk cId="406577905" sldId="2147483721"/>
              <pc:sldLayoutMk cId="2628644730" sldId="2147483731"/>
              <ac:picMk id="9" creationId="{5B584DC7-D968-4A11-20C6-CB048356B2CA}"/>
            </ac:picMkLst>
          </pc:picChg>
        </pc:sldLayoutChg>
        <pc:sldLayoutChg chg="addSp delSp mod">
          <pc:chgData name="Declan Rogers" userId="fe86ac23-6d47-4b93-90f2-b472fbe739ef" providerId="ADAL" clId="{B5DEEB41-4352-481B-BB91-B2DE4DE23A30}" dt="2025-01-08T12:32:04.487" v="6" actId="21"/>
          <pc:sldLayoutMkLst>
            <pc:docMk/>
            <pc:sldMasterMk cId="406577905" sldId="2147483721"/>
            <pc:sldLayoutMk cId="1616817338" sldId="2147483749"/>
          </pc:sldLayoutMkLst>
          <pc:graphicFrameChg chg="add del">
            <ac:chgData name="Declan Rogers" userId="fe86ac23-6d47-4b93-90f2-b472fbe739ef" providerId="ADAL" clId="{B5DEEB41-4352-481B-BB91-B2DE4DE23A30}" dt="2025-01-08T12:32:04.487" v="6" actId="21"/>
            <ac:graphicFrameMkLst>
              <pc:docMk/>
              <pc:sldMasterMk cId="406577905" sldId="2147483721"/>
              <pc:sldLayoutMk cId="1616817338" sldId="2147483749"/>
              <ac:graphicFrameMk id="8" creationId="{FD859897-3F8E-730D-E43C-5CE1180CA584}"/>
            </ac:graphicFrameMkLst>
          </pc:graphicFrameChg>
        </pc:sldLayoutChg>
        <pc:sldLayoutChg chg="addSp delSp modSp add mod modTransition">
          <pc:chgData name="Declan Rogers" userId="fe86ac23-6d47-4b93-90f2-b472fbe739ef" providerId="ADAL" clId="{B5DEEB41-4352-481B-BB91-B2DE4DE23A30}" dt="2025-01-08T13:37:36.717" v="22" actId="478"/>
          <pc:sldLayoutMkLst>
            <pc:docMk/>
            <pc:sldMasterMk cId="406577905" sldId="2147483721"/>
            <pc:sldLayoutMk cId="746075862" sldId="2147483751"/>
          </pc:sldLayoutMkLst>
          <pc:picChg chg="add mod ord modCrop">
            <ac:chgData name="Declan Rogers" userId="fe86ac23-6d47-4b93-90f2-b472fbe739ef" providerId="ADAL" clId="{B5DEEB41-4352-481B-BB91-B2DE4DE23A30}" dt="2025-01-08T13:37:35.834" v="21" actId="167"/>
            <ac:picMkLst>
              <pc:docMk/>
              <pc:sldMasterMk cId="406577905" sldId="2147483721"/>
              <pc:sldLayoutMk cId="746075862" sldId="2147483751"/>
              <ac:picMk id="5" creationId="{EFBC6C36-F96D-B486-8B37-90A41A542509}"/>
            </ac:picMkLst>
          </pc:picChg>
          <pc:picChg chg="del">
            <ac:chgData name="Declan Rogers" userId="fe86ac23-6d47-4b93-90f2-b472fbe739ef" providerId="ADAL" clId="{B5DEEB41-4352-481B-BB91-B2DE4DE23A30}" dt="2025-01-08T13:37:36.717" v="22" actId="478"/>
            <ac:picMkLst>
              <pc:docMk/>
              <pc:sldMasterMk cId="406577905" sldId="2147483721"/>
              <pc:sldLayoutMk cId="746075862" sldId="2147483751"/>
              <ac:picMk id="7" creationId="{588861CA-B66C-97A1-17B8-01529B11DB85}"/>
            </ac:picMkLst>
          </pc:picChg>
        </pc:sldLayoutChg>
        <pc:sldLayoutChg chg="addSp delSp modSp add mod ord modTransition">
          <pc:chgData name="Declan Rogers" userId="fe86ac23-6d47-4b93-90f2-b472fbe739ef" providerId="ADAL" clId="{B5DEEB41-4352-481B-BB91-B2DE4DE23A30}" dt="2025-01-08T13:37:12.115" v="16" actId="20578"/>
          <pc:sldLayoutMkLst>
            <pc:docMk/>
            <pc:sldMasterMk cId="406577905" sldId="2147483721"/>
            <pc:sldLayoutMk cId="349552671" sldId="2147483752"/>
          </pc:sldLayoutMkLst>
          <pc:picChg chg="add mod ord modCrop">
            <ac:chgData name="Declan Rogers" userId="fe86ac23-6d47-4b93-90f2-b472fbe739ef" providerId="ADAL" clId="{B5DEEB41-4352-481B-BB91-B2DE4DE23A30}" dt="2025-01-08T13:37:04.975" v="15" actId="167"/>
            <ac:picMkLst>
              <pc:docMk/>
              <pc:sldMasterMk cId="406577905" sldId="2147483721"/>
              <pc:sldLayoutMk cId="349552671" sldId="2147483752"/>
              <ac:picMk id="5" creationId="{18C4216C-0F47-BD92-8340-78AC7E4ED8F9}"/>
            </ac:picMkLst>
          </pc:picChg>
          <pc:picChg chg="del">
            <ac:chgData name="Declan Rogers" userId="fe86ac23-6d47-4b93-90f2-b472fbe739ef" providerId="ADAL" clId="{B5DEEB41-4352-481B-BB91-B2DE4DE23A30}" dt="2025-01-08T13:36:52.895" v="9" actId="478"/>
            <ac:picMkLst>
              <pc:docMk/>
              <pc:sldMasterMk cId="406577905" sldId="2147483721"/>
              <pc:sldLayoutMk cId="349552671" sldId="2147483752"/>
              <ac:picMk id="7" creationId="{588861CA-B66C-97A1-17B8-01529B11DB85}"/>
            </ac:picMkLst>
          </pc:picChg>
        </pc:sldLayoutChg>
        <pc:sldLayoutChg chg="addSp delSp modSp add mod modTransition">
          <pc:chgData name="Declan Rogers" userId="fe86ac23-6d47-4b93-90f2-b472fbe739ef" providerId="ADAL" clId="{B5DEEB41-4352-481B-BB91-B2DE4DE23A30}" dt="2025-01-08T13:38:19.453" v="28" actId="478"/>
          <pc:sldLayoutMkLst>
            <pc:docMk/>
            <pc:sldMasterMk cId="406577905" sldId="2147483721"/>
            <pc:sldLayoutMk cId="944279492" sldId="2147483753"/>
          </pc:sldLayoutMkLst>
          <pc:picChg chg="del">
            <ac:chgData name="Declan Rogers" userId="fe86ac23-6d47-4b93-90f2-b472fbe739ef" providerId="ADAL" clId="{B5DEEB41-4352-481B-BB91-B2DE4DE23A30}" dt="2025-01-08T13:38:19.453" v="28" actId="478"/>
            <ac:picMkLst>
              <pc:docMk/>
              <pc:sldMasterMk cId="406577905" sldId="2147483721"/>
              <pc:sldLayoutMk cId="944279492" sldId="2147483753"/>
              <ac:picMk id="5" creationId="{2C57A254-6137-C7DE-8F92-7B9AB6E79B53}"/>
            </ac:picMkLst>
          </pc:picChg>
          <pc:picChg chg="add mod ord">
            <ac:chgData name="Declan Rogers" userId="fe86ac23-6d47-4b93-90f2-b472fbe739ef" providerId="ADAL" clId="{B5DEEB41-4352-481B-BB91-B2DE4DE23A30}" dt="2025-01-08T13:38:18.831" v="27" actId="167"/>
            <ac:picMkLst>
              <pc:docMk/>
              <pc:sldMasterMk cId="406577905" sldId="2147483721"/>
              <pc:sldLayoutMk cId="944279492" sldId="2147483753"/>
              <ac:picMk id="6" creationId="{0140C1CF-2915-1486-D725-158FD9C14F9A}"/>
            </ac:picMkLst>
          </pc:picChg>
        </pc:sldLayoutChg>
        <pc:sldLayoutChg chg="addSp delSp modSp add mod ord modTransition">
          <pc:chgData name="Declan Rogers" userId="fe86ac23-6d47-4b93-90f2-b472fbe739ef" providerId="ADAL" clId="{B5DEEB41-4352-481B-BB91-B2DE4DE23A30}" dt="2025-01-08T13:39:41.707" v="52" actId="478"/>
          <pc:sldLayoutMkLst>
            <pc:docMk/>
            <pc:sldMasterMk cId="406577905" sldId="2147483721"/>
            <pc:sldLayoutMk cId="3182053054" sldId="2147483754"/>
          </pc:sldLayoutMkLst>
          <pc:picChg chg="del">
            <ac:chgData name="Declan Rogers" userId="fe86ac23-6d47-4b93-90f2-b472fbe739ef" providerId="ADAL" clId="{B5DEEB41-4352-481B-BB91-B2DE4DE23A30}" dt="2025-01-08T13:39:41.707" v="52" actId="478"/>
            <ac:picMkLst>
              <pc:docMk/>
              <pc:sldMasterMk cId="406577905" sldId="2147483721"/>
              <pc:sldLayoutMk cId="3182053054" sldId="2147483754"/>
              <ac:picMk id="5" creationId="{BEC7FD6C-6EE8-C9A4-861F-091638388C3B}"/>
            </ac:picMkLst>
          </pc:picChg>
          <pc:picChg chg="add mod ord">
            <ac:chgData name="Declan Rogers" userId="fe86ac23-6d47-4b93-90f2-b472fbe739ef" providerId="ADAL" clId="{B5DEEB41-4352-481B-BB91-B2DE4DE23A30}" dt="2025-01-08T13:39:39.364" v="51" actId="167"/>
            <ac:picMkLst>
              <pc:docMk/>
              <pc:sldMasterMk cId="406577905" sldId="2147483721"/>
              <pc:sldLayoutMk cId="3182053054" sldId="2147483754"/>
              <ac:picMk id="6" creationId="{589A92C7-547C-F751-082F-60A3AB522EAB}"/>
            </ac:picMkLst>
          </pc:picChg>
        </pc:sldLayoutChg>
        <pc:sldLayoutChg chg="addSp delSp modSp add mod modTransition">
          <pc:chgData name="Declan Rogers" userId="fe86ac23-6d47-4b93-90f2-b472fbe739ef" providerId="ADAL" clId="{B5DEEB41-4352-481B-BB91-B2DE4DE23A30}" dt="2025-01-08T13:40:11.530" v="60" actId="14826"/>
          <pc:sldLayoutMkLst>
            <pc:docMk/>
            <pc:sldMasterMk cId="406577905" sldId="2147483721"/>
            <pc:sldLayoutMk cId="1137530822" sldId="2147483755"/>
          </pc:sldLayoutMkLst>
          <pc:picChg chg="add mod">
            <ac:chgData name="Declan Rogers" userId="fe86ac23-6d47-4b93-90f2-b472fbe739ef" providerId="ADAL" clId="{B5DEEB41-4352-481B-BB91-B2DE4DE23A30}" dt="2025-01-08T13:40:11.530" v="60" actId="14826"/>
            <ac:picMkLst>
              <pc:docMk/>
              <pc:sldMasterMk cId="406577905" sldId="2147483721"/>
              <pc:sldLayoutMk cId="1137530822" sldId="2147483755"/>
              <ac:picMk id="4" creationId="{E307803B-9B7E-608B-6EA2-85275D4F74CC}"/>
            </ac:picMkLst>
          </pc:picChg>
          <pc:picChg chg="del">
            <ac:chgData name="Declan Rogers" userId="fe86ac23-6d47-4b93-90f2-b472fbe739ef" providerId="ADAL" clId="{B5DEEB41-4352-481B-BB91-B2DE4DE23A30}" dt="2025-01-08T13:39:51.698" v="54" actId="478"/>
            <ac:picMkLst>
              <pc:docMk/>
              <pc:sldMasterMk cId="406577905" sldId="2147483721"/>
              <pc:sldLayoutMk cId="1137530822" sldId="2147483755"/>
              <ac:picMk id="5" creationId="{2B6E302D-61A4-6737-F081-BADE1CBC3616}"/>
            </ac:picMkLst>
          </pc:picChg>
          <pc:picChg chg="add del mod">
            <ac:chgData name="Declan Rogers" userId="fe86ac23-6d47-4b93-90f2-b472fbe739ef" providerId="ADAL" clId="{B5DEEB41-4352-481B-BB91-B2DE4DE23A30}" dt="2025-01-08T13:40:08.944" v="59" actId="21"/>
            <ac:picMkLst>
              <pc:docMk/>
              <pc:sldMasterMk cId="406577905" sldId="2147483721"/>
              <pc:sldLayoutMk cId="1137530822" sldId="2147483755"/>
              <ac:picMk id="7" creationId="{22C68727-042F-AC2B-B4F9-1E944DCC96CE}"/>
            </ac:picMkLst>
          </pc:picChg>
        </pc:sldLayoutChg>
        <pc:sldLayoutChg chg="addSp delSp modSp add mod modTransition">
          <pc:chgData name="Declan Rogers" userId="fe86ac23-6d47-4b93-90f2-b472fbe739ef" providerId="ADAL" clId="{B5DEEB41-4352-481B-BB91-B2DE4DE23A30}" dt="2025-01-08T13:40:44.634" v="66" actId="14826"/>
          <pc:sldLayoutMkLst>
            <pc:docMk/>
            <pc:sldMasterMk cId="406577905" sldId="2147483721"/>
            <pc:sldLayoutMk cId="3592365220" sldId="2147483756"/>
          </pc:sldLayoutMkLst>
          <pc:picChg chg="mod">
            <ac:chgData name="Declan Rogers" userId="fe86ac23-6d47-4b93-90f2-b472fbe739ef" providerId="ADAL" clId="{B5DEEB41-4352-481B-BB91-B2DE4DE23A30}" dt="2025-01-08T13:40:44.634" v="66" actId="14826"/>
            <ac:picMkLst>
              <pc:docMk/>
              <pc:sldMasterMk cId="406577905" sldId="2147483721"/>
              <pc:sldLayoutMk cId="3592365220" sldId="2147483756"/>
              <ac:picMk id="4" creationId="{E307803B-9B7E-608B-6EA2-85275D4F74CC}"/>
            </ac:picMkLst>
          </pc:picChg>
          <pc:picChg chg="add del mod">
            <ac:chgData name="Declan Rogers" userId="fe86ac23-6d47-4b93-90f2-b472fbe739ef" providerId="ADAL" clId="{B5DEEB41-4352-481B-BB91-B2DE4DE23A30}" dt="2025-01-08T13:40:42.273" v="65" actId="21"/>
            <ac:picMkLst>
              <pc:docMk/>
              <pc:sldMasterMk cId="406577905" sldId="2147483721"/>
              <pc:sldLayoutMk cId="3592365220" sldId="2147483756"/>
              <ac:picMk id="6" creationId="{A3AFF507-D697-36B9-44A1-20558CF4CBD6}"/>
            </ac:picMkLst>
          </pc:picChg>
        </pc:sldLayoutChg>
        <pc:sldLayoutChg chg="addSp delSp modSp add mod ord modTransition">
          <pc:chgData name="Declan Rogers" userId="fe86ac23-6d47-4b93-90f2-b472fbe739ef" providerId="ADAL" clId="{B5DEEB41-4352-481B-BB91-B2DE4DE23A30}" dt="2025-01-08T13:52:30.673" v="134" actId="478"/>
          <pc:sldLayoutMkLst>
            <pc:docMk/>
            <pc:sldMasterMk cId="406577905" sldId="2147483721"/>
            <pc:sldLayoutMk cId="1216023268" sldId="2147483757"/>
          </pc:sldLayoutMkLst>
          <pc:picChg chg="del">
            <ac:chgData name="Declan Rogers" userId="fe86ac23-6d47-4b93-90f2-b472fbe739ef" providerId="ADAL" clId="{B5DEEB41-4352-481B-BB91-B2DE4DE23A30}" dt="2025-01-08T13:52:30.673" v="134" actId="478"/>
            <ac:picMkLst>
              <pc:docMk/>
              <pc:sldMasterMk cId="406577905" sldId="2147483721"/>
              <pc:sldLayoutMk cId="1216023268" sldId="2147483757"/>
              <ac:picMk id="2" creationId="{573AFDCB-6706-CF15-65EF-3A63170BE023}"/>
            </ac:picMkLst>
          </pc:picChg>
          <pc:picChg chg="add mod ord">
            <ac:chgData name="Declan Rogers" userId="fe86ac23-6d47-4b93-90f2-b472fbe739ef" providerId="ADAL" clId="{B5DEEB41-4352-481B-BB91-B2DE4DE23A30}" dt="2025-01-08T13:52:29.405" v="133" actId="167"/>
            <ac:picMkLst>
              <pc:docMk/>
              <pc:sldMasterMk cId="406577905" sldId="2147483721"/>
              <pc:sldLayoutMk cId="1216023268" sldId="2147483757"/>
              <ac:picMk id="4" creationId="{7A24C3BB-4952-4411-10B0-40905386EE3D}"/>
            </ac:picMkLst>
          </pc:picChg>
        </pc:sldLayoutChg>
        <pc:sldLayoutChg chg="addSp delSp modSp add mod modTransition">
          <pc:chgData name="Declan Rogers" userId="fe86ac23-6d47-4b93-90f2-b472fbe739ef" providerId="ADAL" clId="{B5DEEB41-4352-481B-BB91-B2DE4DE23A30}" dt="2025-01-08T13:52:53.635" v="141" actId="14826"/>
          <pc:sldLayoutMkLst>
            <pc:docMk/>
            <pc:sldMasterMk cId="406577905" sldId="2147483721"/>
            <pc:sldLayoutMk cId="3291760840" sldId="2147483758"/>
          </pc:sldLayoutMkLst>
          <pc:picChg chg="del">
            <ac:chgData name="Declan Rogers" userId="fe86ac23-6d47-4b93-90f2-b472fbe739ef" providerId="ADAL" clId="{B5DEEB41-4352-481B-BB91-B2DE4DE23A30}" dt="2025-01-08T13:52:35.572" v="136" actId="478"/>
            <ac:picMkLst>
              <pc:docMk/>
              <pc:sldMasterMk cId="406577905" sldId="2147483721"/>
              <pc:sldLayoutMk cId="3291760840" sldId="2147483758"/>
              <ac:picMk id="2" creationId="{573AFDCB-6706-CF15-65EF-3A63170BE023}"/>
            </ac:picMkLst>
          </pc:picChg>
          <pc:picChg chg="add mod">
            <ac:chgData name="Declan Rogers" userId="fe86ac23-6d47-4b93-90f2-b472fbe739ef" providerId="ADAL" clId="{B5DEEB41-4352-481B-BB91-B2DE4DE23A30}" dt="2025-01-08T13:52:53.635" v="141" actId="14826"/>
            <ac:picMkLst>
              <pc:docMk/>
              <pc:sldMasterMk cId="406577905" sldId="2147483721"/>
              <pc:sldLayoutMk cId="3291760840" sldId="2147483758"/>
              <ac:picMk id="3" creationId="{18A86ABD-3261-9142-5ECD-9F3684CAA907}"/>
            </ac:picMkLst>
          </pc:picChg>
          <pc:picChg chg="add del mod">
            <ac:chgData name="Declan Rogers" userId="fe86ac23-6d47-4b93-90f2-b472fbe739ef" providerId="ADAL" clId="{B5DEEB41-4352-481B-BB91-B2DE4DE23A30}" dt="2025-01-08T13:52:50.407" v="140" actId="21"/>
            <ac:picMkLst>
              <pc:docMk/>
              <pc:sldMasterMk cId="406577905" sldId="2147483721"/>
              <pc:sldLayoutMk cId="3291760840" sldId="2147483758"/>
              <ac:picMk id="7" creationId="{3D42AB39-02D9-75BC-97AB-F1C2B45CC7D4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8037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80-41DD-A212-DBF7A8D23A2B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A245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80-41DD-A212-DBF7A8D23A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96327696"/>
        <c:axId val="996328352"/>
        <c:axId val="0"/>
      </c:bar3DChart>
      <c:catAx>
        <c:axId val="99632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6328352"/>
        <c:crosses val="autoZero"/>
        <c:auto val="1"/>
        <c:lblAlgn val="ctr"/>
        <c:lblOffset val="100"/>
        <c:noMultiLvlLbl val="0"/>
      </c:catAx>
      <c:valAx>
        <c:axId val="996328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6327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1D-4FB9-AA22-1ECB8293F55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1D-4FB9-AA22-1ECB8293F55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1D-4FB9-AA22-1ECB8293F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64302048"/>
        <c:axId val="964301064"/>
      </c:barChart>
      <c:catAx>
        <c:axId val="96430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301064"/>
        <c:crosses val="autoZero"/>
        <c:auto val="1"/>
        <c:lblAlgn val="ctr"/>
        <c:lblOffset val="100"/>
        <c:noMultiLvlLbl val="0"/>
      </c:catAx>
      <c:valAx>
        <c:axId val="964301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302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DBC02-2795-CA43-8B7E-76931C6E1392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58429-4F00-C643-902B-6CDCB8A13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42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8861CA-B66C-97A1-17B8-01529B11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3322"/>
            <a:ext cx="12192000" cy="55846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8D10DF-F82A-534F-9594-A33103EA1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5212800"/>
            <a:ext cx="10515600" cy="729253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F2B61-A574-BF42-8CE9-ED3ED47D6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800" y="6001200"/>
            <a:ext cx="10515600" cy="57673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2460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EC7FD6C-6EE8-C9A4-861F-091638388C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9204" y="2341548"/>
            <a:ext cx="4782796" cy="3896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A208ED-1F96-1948-940E-34FC2CAB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5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A9B42-8217-4943-A2CB-D8BFB479C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6449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E117071-F4AD-EB1F-3CA9-ABF660B41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928" y="2268537"/>
            <a:ext cx="4834071" cy="3952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A208ED-1F96-1948-940E-34FC2CAB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5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A9B42-8217-4943-A2CB-D8BFB479C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6298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41CE74A-F36B-0693-CF22-61E2F69DA7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0280" y="1657884"/>
            <a:ext cx="5141720" cy="4567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07A6-7CD5-954D-A612-5BFAB12C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B0AE7-356A-DD44-B6E0-E22566E49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60000"/>
            <a:ext cx="6714841" cy="478548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991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laying tennis&#10;&#10;Description automatically generated with low confidence">
            <a:extLst>
              <a:ext uri="{FF2B5EF4-FFF2-40B4-BE49-F238E27FC236}">
                <a16:creationId xmlns:a16="http://schemas.microsoft.com/office/drawing/2014/main" id="{2B6E302D-61A4-6737-F081-BADE1CBC3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4840" y="2324456"/>
            <a:ext cx="4757159" cy="4016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07A6-7CD5-954D-A612-5BFAB12C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B0AE7-356A-DD44-B6E0-E22566E49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60000"/>
            <a:ext cx="6714841" cy="478548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814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07A6-7CD5-954D-A612-5BFAB12C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B0AE7-356A-DD44-B6E0-E22566E49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60000"/>
            <a:ext cx="6714841" cy="478548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7803B-9B7E-608B-6EA2-85275D4F7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45157" y="2414726"/>
            <a:ext cx="4108723" cy="35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30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07A6-7CD5-954D-A612-5BFAB12C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B0AE7-356A-DD44-B6E0-E22566E49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60000"/>
            <a:ext cx="6714841" cy="478548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7803B-9B7E-608B-6EA2-85275D4F7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45157" y="2414726"/>
            <a:ext cx="4108723" cy="353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5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595B20B-5A62-7989-6728-2E621B1E8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9382" y="2358638"/>
            <a:ext cx="4842617" cy="40079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07A6-7CD5-954D-A612-5BFAB12C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B0AE7-356A-DD44-B6E0-E22566E49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60000"/>
            <a:ext cx="6714841" cy="478548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5866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67FD085-A99D-4B34-4899-B67609C6C3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210" y="1837346"/>
            <a:ext cx="4594789" cy="42081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07A6-7CD5-954D-A612-5BFAB12C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B0AE7-356A-DD44-B6E0-E22566E49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60000"/>
            <a:ext cx="7355776" cy="478548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0029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988FA6DA-BC16-CD53-3B7A-7AB0F8C6E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527"/>
          <a:stretch/>
        </p:blipFill>
        <p:spPr>
          <a:xfrm>
            <a:off x="-1" y="527171"/>
            <a:ext cx="3347499" cy="5948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E0348-C529-9549-B9BE-7895E8F77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712" y="795835"/>
            <a:ext cx="6192226" cy="7200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7FBD5-8142-404E-8190-CA27EE2F9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6712" y="1687350"/>
            <a:ext cx="7508277" cy="720000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10E7B-06C2-A64C-A212-AFE7D7227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6713" y="2511262"/>
            <a:ext cx="7508277" cy="3684588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0902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5B584DC7-D968-4A11-20C6-CB048356B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2624"/>
          <a:stretch/>
        </p:blipFill>
        <p:spPr>
          <a:xfrm>
            <a:off x="6963128" y="2547892"/>
            <a:ext cx="5228872" cy="3431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53181B-ACBF-744C-9ECE-0140E3B8E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920000" cy="720000"/>
          </a:xfrm>
        </p:spPr>
        <p:txBody>
          <a:bodyPr/>
          <a:lstStyle/>
          <a:p>
            <a:r>
              <a:rPr lang="en-US" dirty="0"/>
              <a:t>Click to edit </a:t>
            </a:r>
            <a:r>
              <a:rPr lang="en-GB" noProof="0" dirty="0"/>
              <a:t>Master</a:t>
            </a:r>
            <a:r>
              <a:rPr lang="en-US" dirty="0"/>
              <a:t>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336A0-361C-D5B3-81DB-BFDD868BB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0" y="1853236"/>
            <a:ext cx="6458468" cy="3684588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99A2F2-703B-2C6C-F8D7-1D543F073F84}"/>
              </a:ext>
            </a:extLst>
          </p:cNvPr>
          <p:cNvSpPr/>
          <p:nvPr userDrawn="1"/>
        </p:nvSpPr>
        <p:spPr>
          <a:xfrm>
            <a:off x="10543433" y="3013545"/>
            <a:ext cx="453224" cy="111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64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young person smiling&#10;&#10;Description automatically generated">
            <a:extLst>
              <a:ext uri="{FF2B5EF4-FFF2-40B4-BE49-F238E27FC236}">
                <a16:creationId xmlns:a16="http://schemas.microsoft.com/office/drawing/2014/main" id="{18C4216C-0F47-BD92-8340-78AC7E4ED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9547"/>
          <a:stretch/>
        </p:blipFill>
        <p:spPr>
          <a:xfrm>
            <a:off x="0" y="1340528"/>
            <a:ext cx="12192000" cy="5517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8D10DF-F82A-534F-9594-A33103EA1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5212800"/>
            <a:ext cx="10515600" cy="729253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F2B61-A574-BF42-8CE9-ED3ED47D6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800" y="6001200"/>
            <a:ext cx="10515600" cy="57673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552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pushing a person on a scooter&#10;&#10;Description automatically generated with low confidence">
            <a:extLst>
              <a:ext uri="{FF2B5EF4-FFF2-40B4-BE49-F238E27FC236}">
                <a16:creationId xmlns:a16="http://schemas.microsoft.com/office/drawing/2014/main" id="{0D4EA4F7-0E16-E05C-4704-63EAEA2AF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D416BFE-5BF7-0EF1-96D6-5D9ED30E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7200"/>
            <a:ext cx="3960000" cy="1440000"/>
          </a:xfrm>
        </p:spPr>
        <p:txBody>
          <a:bodyPr anchor="b">
            <a:normAutofit/>
          </a:bodyPr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9038CD-E9B6-D6AD-A3E9-32A2E978C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057400"/>
            <a:ext cx="3960000" cy="38036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0985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2C57A254-6137-C7DE-8F92-7B9AB6E79B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D416BFE-5BF7-0EF1-96D6-5D9ED30E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7200"/>
            <a:ext cx="3960000" cy="1440000"/>
          </a:xfrm>
        </p:spPr>
        <p:txBody>
          <a:bodyPr anchor="b">
            <a:normAutofit/>
          </a:bodyPr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9038CD-E9B6-D6AD-A3E9-32A2E978C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057400"/>
            <a:ext cx="3960000" cy="38036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5071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a wheelchair with a person in a wheelchair&#10;&#10;Description automatically generated">
            <a:extLst>
              <a:ext uri="{FF2B5EF4-FFF2-40B4-BE49-F238E27FC236}">
                <a16:creationId xmlns:a16="http://schemas.microsoft.com/office/drawing/2014/main" id="{0140C1CF-2915-1486-D725-158FD9C14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D416BFE-5BF7-0EF1-96D6-5D9ED30E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7200"/>
            <a:ext cx="3960000" cy="1440000"/>
          </a:xfrm>
        </p:spPr>
        <p:txBody>
          <a:bodyPr anchor="b">
            <a:normAutofit/>
          </a:bodyPr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9038CD-E9B6-D6AD-A3E9-32A2E978C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057400"/>
            <a:ext cx="3960000" cy="38036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279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DA7E-BC62-7E4A-815C-B28137A6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7200"/>
            <a:ext cx="3960000" cy="1440000"/>
          </a:xfrm>
        </p:spPr>
        <p:txBody>
          <a:bodyPr anchor="b">
            <a:normAutofit/>
          </a:bodyPr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10581-9DA6-D042-BA2D-9D9F7C7E9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49462"/>
            <a:ext cx="6172200" cy="38115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537F2-394F-D848-AF3B-04C92834B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057400"/>
            <a:ext cx="3960000" cy="38036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6074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9EC28-80E0-2741-B04C-75DC010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7200"/>
            <a:ext cx="3960000" cy="1440000"/>
          </a:xfrm>
        </p:spPr>
        <p:txBody>
          <a:bodyPr anchor="b">
            <a:normAutofit/>
          </a:bodyPr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73E5C1-DB1B-9647-ACB6-97974EEDE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49462"/>
            <a:ext cx="6172200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8D798-8F8E-1B40-A89D-36172C8A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057400"/>
            <a:ext cx="3960000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128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a child playing on a tablet&#10;&#10;Description automatically generated">
            <a:extLst>
              <a:ext uri="{FF2B5EF4-FFF2-40B4-BE49-F238E27FC236}">
                <a16:creationId xmlns:a16="http://schemas.microsoft.com/office/drawing/2014/main" id="{7A24C3BB-4952-4411-10B0-40905386EE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9540" y="1688416"/>
            <a:ext cx="4362449" cy="436244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58B32D-A40C-9A1C-ADC8-349480A6D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3386" y="1707466"/>
            <a:ext cx="5969074" cy="445405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24B9B7-7D4D-D266-B1CA-E39B470C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920000" cy="720000"/>
          </a:xfrm>
        </p:spPr>
        <p:txBody>
          <a:bodyPr/>
          <a:lstStyle/>
          <a:p>
            <a:r>
              <a:rPr lang="en-US" dirty="0"/>
              <a:t>Click to edit </a:t>
            </a:r>
            <a:r>
              <a:rPr lang="en-GB" noProof="0" dirty="0"/>
              <a:t>Master</a:t>
            </a:r>
            <a:r>
              <a:rPr lang="en-US" dirty="0"/>
              <a:t>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60232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58B32D-A40C-9A1C-ADC8-349480A6D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3386" y="1707466"/>
            <a:ext cx="5969074" cy="445405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24B9B7-7D4D-D266-B1CA-E39B470C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920000" cy="720000"/>
          </a:xfrm>
        </p:spPr>
        <p:txBody>
          <a:bodyPr/>
          <a:lstStyle/>
          <a:p>
            <a:r>
              <a:rPr lang="en-US" dirty="0"/>
              <a:t>Click to edit </a:t>
            </a:r>
            <a:r>
              <a:rPr lang="en-GB" noProof="0" dirty="0"/>
              <a:t>Master</a:t>
            </a:r>
            <a:r>
              <a:rPr lang="en-US" dirty="0"/>
              <a:t>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A86ABD-3261-9142-5ECD-9F3684CAA9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9540" y="1690451"/>
            <a:ext cx="4362449" cy="435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60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B6C07DE-3239-DD4B-C9DE-9F59E15D9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981" y="1504060"/>
            <a:ext cx="4980045" cy="471727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58B32D-A40C-9A1C-ADC8-349480A6D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3386" y="1707466"/>
            <a:ext cx="5969074" cy="445405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24B9B7-7D4D-D266-B1CA-E39B470C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920000" cy="720000"/>
          </a:xfrm>
        </p:spPr>
        <p:txBody>
          <a:bodyPr/>
          <a:lstStyle/>
          <a:p>
            <a:r>
              <a:rPr lang="en-US" dirty="0"/>
              <a:t>Click to edit </a:t>
            </a:r>
            <a:r>
              <a:rPr lang="en-GB" noProof="0" dirty="0"/>
              <a:t>Master</a:t>
            </a:r>
            <a:r>
              <a:rPr lang="en-US" dirty="0"/>
              <a:t>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4914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73AFDCB-6706-CF15-65EF-3A63170BE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462" y="1589517"/>
            <a:ext cx="4963846" cy="454636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58B32D-A40C-9A1C-ADC8-349480A6D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3386" y="1707466"/>
            <a:ext cx="5969074" cy="445405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24B9B7-7D4D-D266-B1CA-E39B470C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920000" cy="720000"/>
          </a:xfrm>
        </p:spPr>
        <p:txBody>
          <a:bodyPr/>
          <a:lstStyle/>
          <a:p>
            <a:r>
              <a:rPr lang="en-US" dirty="0"/>
              <a:t>Click to edit </a:t>
            </a:r>
            <a:r>
              <a:rPr lang="en-GB" noProof="0" dirty="0"/>
              <a:t>Master</a:t>
            </a:r>
            <a:r>
              <a:rPr lang="en-US" dirty="0"/>
              <a:t>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9502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50BFC9BB-6F7E-ACD0-3F2F-291E9C76B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608" y="1430378"/>
            <a:ext cx="4602074" cy="462859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58B32D-A40C-9A1C-ADC8-349480A6D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3386" y="1707466"/>
            <a:ext cx="5969074" cy="445405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24B9B7-7D4D-D266-B1CA-E39B470C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920000" cy="720000"/>
          </a:xfrm>
        </p:spPr>
        <p:txBody>
          <a:bodyPr/>
          <a:lstStyle/>
          <a:p>
            <a:r>
              <a:rPr lang="en-US" dirty="0"/>
              <a:t>Click to edit </a:t>
            </a:r>
            <a:r>
              <a:rPr lang="en-GB" noProof="0" dirty="0"/>
              <a:t>Master</a:t>
            </a:r>
            <a:r>
              <a:rPr lang="en-US" dirty="0"/>
              <a:t>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838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smiling&#10;&#10;Description automatically generated">
            <a:extLst>
              <a:ext uri="{FF2B5EF4-FFF2-40B4-BE49-F238E27FC236}">
                <a16:creationId xmlns:a16="http://schemas.microsoft.com/office/drawing/2014/main" id="{EFBC6C36-F96D-B486-8B37-90A41A5425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8567"/>
          <a:stretch/>
        </p:blipFill>
        <p:spPr>
          <a:xfrm>
            <a:off x="0" y="1273322"/>
            <a:ext cx="12192000" cy="5584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8D10DF-F82A-534F-9594-A33103EA1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5212800"/>
            <a:ext cx="10515600" cy="729253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F2B61-A574-BF42-8CE9-ED3ED47D6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800" y="6001200"/>
            <a:ext cx="10515600" cy="57673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6075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8A71C82-31D1-C10F-EFCC-D9E1CCD2A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911" y="1504060"/>
            <a:ext cx="4606183" cy="445405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58B32D-A40C-9A1C-ADC8-349480A6D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3386" y="1707466"/>
            <a:ext cx="5969074" cy="445405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24B9B7-7D4D-D266-B1CA-E39B470C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920000" cy="720000"/>
          </a:xfrm>
        </p:spPr>
        <p:txBody>
          <a:bodyPr/>
          <a:lstStyle/>
          <a:p>
            <a:r>
              <a:rPr lang="en-US" dirty="0"/>
              <a:t>Click to edit </a:t>
            </a:r>
            <a:r>
              <a:rPr lang="en-GB" noProof="0" dirty="0"/>
              <a:t>Master</a:t>
            </a:r>
            <a:r>
              <a:rPr lang="en-US" dirty="0"/>
              <a:t>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0275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58B32D-A40C-9A1C-ADC8-349480A6D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694" y="1880128"/>
            <a:ext cx="5346224" cy="354212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24B9B7-7D4D-D266-B1CA-E39B470C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920000" cy="720000"/>
          </a:xfrm>
        </p:spPr>
        <p:txBody>
          <a:bodyPr/>
          <a:lstStyle/>
          <a:p>
            <a:r>
              <a:rPr lang="en-US" dirty="0"/>
              <a:t>Click to edit </a:t>
            </a:r>
            <a:r>
              <a:rPr lang="en-GB" noProof="0" dirty="0"/>
              <a:t>Master</a:t>
            </a:r>
            <a:r>
              <a:rPr lang="en-US" dirty="0"/>
              <a:t> title style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FAA76C5-CDC0-70C3-6082-D2DB0B37D85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3472393"/>
              </p:ext>
            </p:extLst>
          </p:nvPr>
        </p:nvGraphicFramePr>
        <p:xfrm>
          <a:off x="544082" y="1725169"/>
          <a:ext cx="5488256" cy="3542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2871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7240E1B4-1DE8-9A94-8837-C8972E6D7E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86968"/>
            <a:ext cx="12192000" cy="4879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E4D61E-1D86-6645-A623-0AC734D5F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920000" cy="7200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8A65C-644E-5640-B5CD-4C7A1A3A0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825625"/>
            <a:ext cx="5180400" cy="4351338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23BAA-7E3B-9C45-A00F-F8E50C66D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9256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F44F69FD-8FB2-B542-AC78-F72F60B3D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8243"/>
            <a:ext cx="12192000" cy="4959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E4D61E-1D86-6645-A623-0AC734D5F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920000" cy="7200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8A65C-644E-5640-B5CD-4C7A1A3A0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603434"/>
            <a:ext cx="10022064" cy="4351338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034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E0348-C529-9549-B9BE-7895E8F77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800212" cy="7200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7FBD5-8142-404E-8190-CA27EE2F9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8" y="1681163"/>
            <a:ext cx="5180400" cy="720000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10E7B-06C2-A64C-A212-AFE7D7227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999" y="2505075"/>
            <a:ext cx="5180400" cy="3684588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D4F19-AB91-E24B-8399-947185680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0400" cy="720000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A9904-E80E-7D4E-BC36-AC05640BDC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0400" cy="3684588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5749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E0348-C529-9549-B9BE-7895E8F77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800212" cy="7200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7FBD5-8142-404E-8190-CA27EE2F9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432537"/>
            <a:ext cx="10509175" cy="720000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10E7B-06C2-A64C-A212-AFE7D7227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0" y="2299976"/>
            <a:ext cx="10509175" cy="3684588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3463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D7F7277-457D-F698-816B-F457663A6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4418"/>
            <a:ext cx="12192000" cy="5473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8D10DF-F82A-534F-9594-A33103EA1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5212800"/>
            <a:ext cx="10515600" cy="729253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F2B61-A574-BF42-8CE9-ED3ED47D6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800" y="6001200"/>
            <a:ext cx="10515600" cy="57673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01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indoor, person, person&#10;&#10;Description automatically generated">
            <a:extLst>
              <a:ext uri="{FF2B5EF4-FFF2-40B4-BE49-F238E27FC236}">
                <a16:creationId xmlns:a16="http://schemas.microsoft.com/office/drawing/2014/main" id="{BC8934A3-DF11-331C-1B94-27DF27014B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7326"/>
            <a:ext cx="12192000" cy="5490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8D10DF-F82A-534F-9594-A33103EA1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5212800"/>
            <a:ext cx="10515600" cy="729253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F2B61-A574-BF42-8CE9-ED3ED47D6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800" y="6001200"/>
            <a:ext cx="10515600" cy="57673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3268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pushing a wheelchair&#10;&#10;Description automatically generated with medium confidence">
            <a:extLst>
              <a:ext uri="{FF2B5EF4-FFF2-40B4-BE49-F238E27FC236}">
                <a16:creationId xmlns:a16="http://schemas.microsoft.com/office/drawing/2014/main" id="{ABDCBC46-25A7-912A-09E3-EBD02AF68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92964"/>
            <a:ext cx="12192000" cy="54650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8D10DF-F82A-534F-9594-A33103EA1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5212800"/>
            <a:ext cx="10515600" cy="729253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F2B61-A574-BF42-8CE9-ED3ED47D6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800" y="6001200"/>
            <a:ext cx="10515600" cy="57673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0009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hands shaking&#10;&#10;Description automatically generated with medium confidence">
            <a:extLst>
              <a:ext uri="{FF2B5EF4-FFF2-40B4-BE49-F238E27FC236}">
                <a16:creationId xmlns:a16="http://schemas.microsoft.com/office/drawing/2014/main" id="{E7ABC10C-23A3-4E46-7C01-76F23AD35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27148"/>
            <a:ext cx="12192000" cy="5430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8D10DF-F82A-534F-9594-A33103EA1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5212800"/>
            <a:ext cx="10515600" cy="729253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F2B61-A574-BF42-8CE9-ED3ED47D6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800" y="6001200"/>
            <a:ext cx="10515600" cy="57673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86719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BB35817-B4E1-D347-09B5-6D20B8E844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6258" y="2110811"/>
            <a:ext cx="5705742" cy="4127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A208ED-1F96-1948-940E-34FC2CAB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5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A9B42-8217-4943-A2CB-D8BFB479C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098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a child reading a book&#10;&#10;Description automatically generated">
            <a:extLst>
              <a:ext uri="{FF2B5EF4-FFF2-40B4-BE49-F238E27FC236}">
                <a16:creationId xmlns:a16="http://schemas.microsoft.com/office/drawing/2014/main" id="{589A92C7-547C-F751-082F-60A3AB522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2658" y="2414726"/>
            <a:ext cx="4113721" cy="3535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A208ED-1F96-1948-940E-34FC2CAB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5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A9B42-8217-4943-A2CB-D8BFB479C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05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AE2FF6F3-BC5D-104A-366F-252CAC97A3E6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35F8BB-E3E3-CC49-99CD-0442DE68B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92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607E9-78E8-2D4E-94FE-E46961B5C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260000"/>
            <a:ext cx="10453800" cy="478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5" name="Picture 4" descr="A person holding a pen&#10;&#10;Description automatically generated">
            <a:extLst>
              <a:ext uri="{FF2B5EF4-FFF2-40B4-BE49-F238E27FC236}">
                <a16:creationId xmlns:a16="http://schemas.microsoft.com/office/drawing/2014/main" id="{39BC9C2F-945A-6DC6-A77A-791F4CD9E2C8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rcRect l="76772" b="74725"/>
          <a:stretch/>
        </p:blipFill>
        <p:spPr>
          <a:xfrm>
            <a:off x="9671779" y="0"/>
            <a:ext cx="2520221" cy="154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52" r:id="rId2"/>
    <p:sldLayoutId id="2147483751" r:id="rId3"/>
    <p:sldLayoutId id="2147483723" r:id="rId4"/>
    <p:sldLayoutId id="2147483739" r:id="rId5"/>
    <p:sldLayoutId id="2147483737" r:id="rId6"/>
    <p:sldLayoutId id="2147483738" r:id="rId7"/>
    <p:sldLayoutId id="2147483725" r:id="rId8"/>
    <p:sldLayoutId id="2147483754" r:id="rId9"/>
    <p:sldLayoutId id="2147483740" r:id="rId10"/>
    <p:sldLayoutId id="2147483741" r:id="rId11"/>
    <p:sldLayoutId id="2147483724" r:id="rId12"/>
    <p:sldLayoutId id="2147483742" r:id="rId13"/>
    <p:sldLayoutId id="2147483755" r:id="rId14"/>
    <p:sldLayoutId id="2147483756" r:id="rId15"/>
    <p:sldLayoutId id="2147483743" r:id="rId16"/>
    <p:sldLayoutId id="2147483748" r:id="rId17"/>
    <p:sldLayoutId id="2147483730" r:id="rId18"/>
    <p:sldLayoutId id="2147483731" r:id="rId19"/>
    <p:sldLayoutId id="2147483732" r:id="rId20"/>
    <p:sldLayoutId id="2147483744" r:id="rId21"/>
    <p:sldLayoutId id="2147483753" r:id="rId22"/>
    <p:sldLayoutId id="2147483733" r:id="rId23"/>
    <p:sldLayoutId id="2147483734" r:id="rId24"/>
    <p:sldLayoutId id="2147483757" r:id="rId25"/>
    <p:sldLayoutId id="2147483758" r:id="rId26"/>
    <p:sldLayoutId id="2147483735" r:id="rId27"/>
    <p:sldLayoutId id="2147483747" r:id="rId28"/>
    <p:sldLayoutId id="2147483745" r:id="rId29"/>
    <p:sldLayoutId id="2147483746" r:id="rId30"/>
    <p:sldLayoutId id="2147483750" r:id="rId31"/>
    <p:sldLayoutId id="2147483726" r:id="rId32"/>
    <p:sldLayoutId id="2147483727" r:id="rId33"/>
    <p:sldLayoutId id="2147483728" r:id="rId34"/>
    <p:sldLayoutId id="2147483729" r:id="rId3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0161B-042A-3B4B-A255-7185C45EAF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C7C6F-2712-EC4D-93AB-B636EE7A47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Insert sub-title here</a:t>
            </a:r>
          </a:p>
        </p:txBody>
      </p:sp>
    </p:spTree>
    <p:extLst>
      <p:ext uri="{BB962C8B-B14F-4D97-AF65-F5344CB8AC3E}">
        <p14:creationId xmlns:p14="http://schemas.microsoft.com/office/powerpoint/2010/main" val="4076625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083E0-5E98-084A-9051-74F23CA2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Intro / 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F8691-D37B-0642-8553-06A7F09E2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Insert section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315055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083E0-5E98-084A-9051-74F23CA2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Intro / 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F8691-D37B-0642-8553-06A7F09E2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Insert section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193158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2F68-2882-3D48-B4D4-FD9C2B295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3361C-1979-864F-A00B-712F14323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1198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540D-45B2-A379-07B4-0B06E9E15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AD352-078A-3E26-9D04-D91721641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06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6027B-43A2-088D-E1A1-F8A0EB221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71DC6-977F-F02F-0003-1FB8CB276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683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2F68-2882-3D48-B4D4-FD9C2B295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7970D-14ED-B7E2-490C-3295EFDB9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879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2F68-2882-3D48-B4D4-FD9C2B295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3BF1E-1D0E-4AC9-A4C4-3EF171109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215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2F68-2882-3D48-B4D4-FD9C2B295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9A2A1-FAA4-CBA3-459A-531C47AEE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9257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8356D-7D02-D445-AFCB-D76A8A42A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CEC10-4D97-8845-9BC7-5FFA6255B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Insert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2C271D-2A37-274C-868F-051661BA6B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121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BA5D-1857-BC47-AD77-07EBCB002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0D1F292-A138-DE7A-E2DB-728C5938ECE9}"/>
              </a:ext>
            </a:extLst>
          </p:cNvPr>
          <p:cNvSpPr txBox="1">
            <a:spLocks/>
          </p:cNvSpPr>
          <p:nvPr/>
        </p:nvSpPr>
        <p:spPr>
          <a:xfrm>
            <a:off x="720000" y="1507889"/>
            <a:ext cx="7508277" cy="7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Insert title here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8D560A9-8160-8371-59FF-083289D2F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005" y="2331801"/>
            <a:ext cx="6014085" cy="368458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772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3C0B7-F431-4D4F-FD36-5C37FDC6C3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5FB3B2-DC9D-2D90-A8AE-072181B4F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590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117137-1833-D7BD-52DA-73B46AEF2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565B43-0179-1D6C-8EDD-4166E5663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544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BBC73E-7DD4-B4D2-94F5-3321390CD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12F68F-42C7-AD94-5A39-10ED8865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741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AD3D-8E36-C5CD-9C09-6030D4A83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8F2E7-C327-D88F-583B-4DE48B989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1180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7DAA-FEF9-BF92-EC06-1FF79744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0401A-E443-C611-AB16-159C2BD09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4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9767DC-5BEA-9B66-4AA2-92340A2EE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E9D35-58D4-7789-6578-D44E7F9AF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027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3FC9EC-A2F5-AA47-A16D-530FCF09E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89A54E5A-B17E-5360-5318-EA51D94D24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3126119"/>
              </p:ext>
            </p:extLst>
          </p:nvPr>
        </p:nvGraphicFramePr>
        <p:xfrm>
          <a:off x="5377458" y="2057400"/>
          <a:ext cx="61722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050">
                  <a:extLst>
                    <a:ext uri="{9D8B030D-6E8A-4147-A177-3AD203B41FA5}">
                      <a16:colId xmlns:a16="http://schemas.microsoft.com/office/drawing/2014/main" val="2539642901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3305299339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792944925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110469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009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107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20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704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110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884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429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634651"/>
                  </a:ext>
                </a:extLst>
              </a:tr>
            </a:tbl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D7EDD1C7-C479-E4D9-B016-43630AC88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00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5411-1776-314C-9A13-CC1F62E3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3FC9EC-A2F5-AA47-A16D-530FCF09E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795B445-0F4E-512B-90E8-82F08C381C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8772547"/>
              </p:ext>
            </p:extLst>
          </p:nvPr>
        </p:nvGraphicFramePr>
        <p:xfrm>
          <a:off x="5537674" y="1780957"/>
          <a:ext cx="6203297" cy="4356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2935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3D6E-216B-F686-68E5-6ADBC9288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C840-A24E-322D-858A-2803E6A6D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95B7F-8E1F-7D8B-81AB-4419E01D6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541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5411-1776-314C-9A13-CC1F62E3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F9864-C3A1-CF4B-9554-23EEA8B93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</a:t>
            </a:r>
          </a:p>
          <a:p>
            <a:r>
              <a:rPr lang="en-GB" dirty="0"/>
              <a:t>Insert bullet point here Insert bullet point here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3FC9EC-A2F5-AA47-A16D-530FCF09E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Insert text here Insert text here Insert </a:t>
            </a:r>
            <a:br>
              <a:rPr lang="en-GB" dirty="0"/>
            </a:br>
            <a:r>
              <a:rPr lang="en-GB" dirty="0"/>
              <a:t>text here Insert text here Insert text here Insert text here Insert text here Insert text here Insert text here Insert text here. </a:t>
            </a:r>
          </a:p>
          <a:p>
            <a:r>
              <a:rPr lang="en-GB" dirty="0"/>
              <a:t>Insert text here Insert text here Insert </a:t>
            </a:r>
            <a:br>
              <a:rPr lang="en-GB" dirty="0"/>
            </a:br>
            <a:r>
              <a:rPr lang="en-GB" dirty="0"/>
              <a:t>text here Insert text here Insert text here Insert text here Insert text here Insert text here Insert text here Insert text here. </a:t>
            </a:r>
          </a:p>
          <a:p>
            <a:r>
              <a:rPr lang="en-GB" dirty="0"/>
              <a:t>Insert text here Insert text here Insert </a:t>
            </a:r>
            <a:br>
              <a:rPr lang="en-GB" dirty="0"/>
            </a:br>
            <a:r>
              <a:rPr lang="en-GB" dirty="0"/>
              <a:t>text here Insert text here Insert text here Insert text here Insert text here Insert text here Insert text here Insert text here.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031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5411-1776-314C-9A13-CC1F62E3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F9864-C3A1-CF4B-9554-23EEA8B93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</a:t>
            </a:r>
          </a:p>
          <a:p>
            <a:r>
              <a:rPr lang="en-GB" dirty="0"/>
              <a:t>Insert bullet point here Insert bullet point here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3FC9EC-A2F5-AA47-A16D-530FCF09E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Insert text here Insert text here Insert </a:t>
            </a:r>
            <a:br>
              <a:rPr lang="en-GB" dirty="0"/>
            </a:br>
            <a:r>
              <a:rPr lang="en-GB" dirty="0"/>
              <a:t>text here Insert text here Insert text here Insert text here Insert text here Insert text here Insert text here Insert text here. </a:t>
            </a:r>
          </a:p>
          <a:p>
            <a:r>
              <a:rPr lang="en-GB" dirty="0"/>
              <a:t>Insert text here Insert text here Insert </a:t>
            </a:r>
            <a:br>
              <a:rPr lang="en-GB" dirty="0"/>
            </a:br>
            <a:r>
              <a:rPr lang="en-GB" dirty="0"/>
              <a:t>text here Insert text here Insert text here Insert text here Insert text here Insert text here Insert text here Insert text here. </a:t>
            </a:r>
          </a:p>
          <a:p>
            <a:r>
              <a:rPr lang="en-GB" dirty="0"/>
              <a:t>Insert text here Insert text here Insert </a:t>
            </a:r>
            <a:br>
              <a:rPr lang="en-GB" dirty="0"/>
            </a:br>
            <a:r>
              <a:rPr lang="en-GB" dirty="0"/>
              <a:t>text here Insert text here Insert text here Insert text here Insert text here Insert text here Insert text here Insert text here.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5842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75FC8-1871-BA1F-36D1-B9A6BABCD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149E5B-FFD8-7B5C-E4AD-25B8F86546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708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58917-6343-914A-8690-EDE3F582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11BA76-ED52-1441-B3D0-DD14564DBEF4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33AA5-23F3-B24B-AFE8-2CF7A022B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Insert text here Insert text here Insert </a:t>
            </a:r>
            <a:br>
              <a:rPr lang="en-GB" dirty="0"/>
            </a:br>
            <a:r>
              <a:rPr lang="en-GB" dirty="0"/>
              <a:t>text here Insert text here Insert text here Insert text here Insert text here Insert text here Insert text here Insert text here. </a:t>
            </a:r>
          </a:p>
          <a:p>
            <a:r>
              <a:rPr lang="en-GB" dirty="0"/>
              <a:t>Insert text here Insert text here Insert </a:t>
            </a:r>
            <a:br>
              <a:rPr lang="en-GB" dirty="0"/>
            </a:br>
            <a:r>
              <a:rPr lang="en-GB" dirty="0"/>
              <a:t>text here Insert text here Insert text here Insert text here Insert text here Insert text here Insert text here Insert text here. </a:t>
            </a:r>
          </a:p>
          <a:p>
            <a:r>
              <a:rPr lang="en-GB" dirty="0"/>
              <a:t>Insert text here Insert text here Insert </a:t>
            </a:r>
            <a:br>
              <a:rPr lang="en-GB" dirty="0"/>
            </a:br>
            <a:r>
              <a:rPr lang="en-GB" dirty="0"/>
              <a:t>text here Insert text here Insert text here Insert text here Insert text here Insert text here Insert text here Insert text here.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7463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A4947-9C76-4940-959E-793B39E9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A82ED-F1D8-2648-B1C6-E57A94B2FB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</a:t>
            </a:r>
          </a:p>
          <a:p>
            <a:r>
              <a:rPr lang="en-GB" dirty="0"/>
              <a:t>Insert bullet point here Insert bullet point here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F3BC9F-96B1-114C-A635-9BF05B19EE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102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141E3-91DE-7B47-BD83-3A317184F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31D23-DBE3-0046-9940-268E6179BB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</a:t>
            </a:r>
          </a:p>
          <a:p>
            <a:r>
              <a:rPr lang="en-GB" dirty="0"/>
              <a:t>Insert bullet point here Insert bullet point here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2937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5F591-EB11-A144-BA24-B21585F97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56EED-B2AD-4A47-91D4-E1D92178E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43B37-49EF-5D44-9176-E1C3C300B6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</a:t>
            </a:r>
          </a:p>
          <a:p>
            <a:r>
              <a:rPr lang="en-GB" dirty="0"/>
              <a:t>Insert bullet point here Insert bullet point here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7B4EBE-04B4-A047-AA6F-D5A5AFB20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8389C8-D8A4-1A43-A99B-682E518C863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 </a:t>
            </a:r>
          </a:p>
          <a:p>
            <a:r>
              <a:rPr lang="en-GB" dirty="0"/>
              <a:t>Insert bullet point here Insert bullet point here</a:t>
            </a:r>
          </a:p>
          <a:p>
            <a:r>
              <a:rPr lang="en-GB" dirty="0"/>
              <a:t>Insert bullet point here Insert bullet point here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2619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8000D-CE91-3242-AD53-816102E7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B017A-C985-3D47-B509-26ED69C32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82337-52FE-8F4B-BD2C-451DA4D12D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260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0161B-042A-3B4B-A255-7185C45EAF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C7C6F-2712-EC4D-93AB-B636EE7A47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Insert sub-title here</a:t>
            </a:r>
          </a:p>
        </p:txBody>
      </p:sp>
    </p:spTree>
    <p:extLst>
      <p:ext uri="{BB962C8B-B14F-4D97-AF65-F5344CB8AC3E}">
        <p14:creationId xmlns:p14="http://schemas.microsoft.com/office/powerpoint/2010/main" val="1607158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2AD01-3C97-164E-99AF-6EABDF1493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5FD4C4-3D84-2748-9003-C6C13BA3B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Insert sub-title here</a:t>
            </a:r>
          </a:p>
        </p:txBody>
      </p:sp>
    </p:spTree>
    <p:extLst>
      <p:ext uri="{BB962C8B-B14F-4D97-AF65-F5344CB8AC3E}">
        <p14:creationId xmlns:p14="http://schemas.microsoft.com/office/powerpoint/2010/main" val="1411144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4A0CE-E53B-554F-91C0-31FEFB0836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E811E-336F-BB4C-943F-BF5463749F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Insert sub-title here</a:t>
            </a:r>
          </a:p>
        </p:txBody>
      </p:sp>
    </p:spTree>
    <p:extLst>
      <p:ext uri="{BB962C8B-B14F-4D97-AF65-F5344CB8AC3E}">
        <p14:creationId xmlns:p14="http://schemas.microsoft.com/office/powerpoint/2010/main" val="3109140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4A0CE-E53B-554F-91C0-31FEFB0836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E811E-336F-BB4C-943F-BF5463749F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Insert sub-title here</a:t>
            </a:r>
          </a:p>
        </p:txBody>
      </p:sp>
    </p:spTree>
    <p:extLst>
      <p:ext uri="{BB962C8B-B14F-4D97-AF65-F5344CB8AC3E}">
        <p14:creationId xmlns:p14="http://schemas.microsoft.com/office/powerpoint/2010/main" val="895288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083E0-5E98-084A-9051-74F23CA2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Intro / 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F8691-D37B-0642-8553-06A7F09E2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Insert section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424888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83D65-71A4-1B8E-A940-99944F649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Intro / 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878C5-6FE0-20CE-2628-0EDABE5260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Insert section sub-title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116673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Custom 9">
      <a:dk1>
        <a:srgbClr val="000000"/>
      </a:dk1>
      <a:lt1>
        <a:srgbClr val="FFFFFF"/>
      </a:lt1>
      <a:dk2>
        <a:srgbClr val="59305F"/>
      </a:dk2>
      <a:lt2>
        <a:srgbClr val="E7E6E6"/>
      </a:lt2>
      <a:accent1>
        <a:srgbClr val="2E8540"/>
      </a:accent1>
      <a:accent2>
        <a:srgbClr val="359B4B"/>
      </a:accent2>
      <a:accent3>
        <a:srgbClr val="6DAA2D"/>
      </a:accent3>
      <a:accent4>
        <a:srgbClr val="2E8540"/>
      </a:accent4>
      <a:accent5>
        <a:srgbClr val="B2B3B2"/>
      </a:accent5>
      <a:accent6>
        <a:srgbClr val="707371"/>
      </a:accent6>
      <a:hlink>
        <a:srgbClr val="E21C78"/>
      </a:hlink>
      <a:folHlink>
        <a:srgbClr val="492F4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4956</TotalTime>
  <Words>745</Words>
  <Application>Microsoft Office PowerPoint</Application>
  <PresentationFormat>Widescreen</PresentationFormat>
  <Paragraphs>96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5_Office Theme</vt:lpstr>
      <vt:lpstr>Insert title here</vt:lpstr>
      <vt:lpstr>PowerPoint Presentation</vt:lpstr>
      <vt:lpstr>PowerPoint Presentation</vt:lpstr>
      <vt:lpstr>Insert title here</vt:lpstr>
      <vt:lpstr>Insert title here</vt:lpstr>
      <vt:lpstr>Insert title here</vt:lpstr>
      <vt:lpstr>Insert title here</vt:lpstr>
      <vt:lpstr>Insert Intro / Section Title</vt:lpstr>
      <vt:lpstr>Insert Intro / Section Title</vt:lpstr>
      <vt:lpstr>Insert Intro / Section Title</vt:lpstr>
      <vt:lpstr>Insert Intro / Section Title</vt:lpstr>
      <vt:lpstr>Insert title here</vt:lpstr>
      <vt:lpstr>PowerPoint Presentation</vt:lpstr>
      <vt:lpstr>PowerPoint Presentation</vt:lpstr>
      <vt:lpstr>Insert title here</vt:lpstr>
      <vt:lpstr>Insert title here</vt:lpstr>
      <vt:lpstr>Insert title here</vt:lpstr>
      <vt:lpstr>Insert title here</vt:lpstr>
      <vt:lpstr>Insert title 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Insert title here</vt:lpstr>
      <vt:lpstr>PowerPoint Presentation</vt:lpstr>
      <vt:lpstr>Insert title here</vt:lpstr>
      <vt:lpstr>Insert title here</vt:lpstr>
      <vt:lpstr>Insert title here</vt:lpstr>
      <vt:lpstr>Insert title here</vt:lpstr>
      <vt:lpstr>Insert title here</vt:lpstr>
      <vt:lpstr>Insert title here</vt:lpstr>
      <vt:lpstr>Insert title here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Pope</dc:creator>
  <cp:lastModifiedBy>Declan Rogers</cp:lastModifiedBy>
  <cp:revision>90</cp:revision>
  <dcterms:created xsi:type="dcterms:W3CDTF">2019-04-29T14:47:34Z</dcterms:created>
  <dcterms:modified xsi:type="dcterms:W3CDTF">2025-01-09T08:53:09Z</dcterms:modified>
</cp:coreProperties>
</file>